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1" r:id="rId13"/>
    <p:sldId id="270" r:id="rId14"/>
    <p:sldId id="272" r:id="rId15"/>
    <p:sldId id="275" r:id="rId16"/>
    <p:sldId id="277" r:id="rId17"/>
    <p:sldId id="273" r:id="rId18"/>
    <p:sldId id="274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00" r:id="rId27"/>
    <p:sldId id="285" r:id="rId28"/>
    <p:sldId id="298" r:id="rId29"/>
    <p:sldId id="286" r:id="rId30"/>
    <p:sldId id="287" r:id="rId31"/>
    <p:sldId id="289" r:id="rId32"/>
    <p:sldId id="288" r:id="rId33"/>
    <p:sldId id="299" r:id="rId34"/>
    <p:sldId id="290" r:id="rId35"/>
    <p:sldId id="291" r:id="rId36"/>
    <p:sldId id="292" r:id="rId37"/>
    <p:sldId id="295" r:id="rId38"/>
    <p:sldId id="294" r:id="rId39"/>
    <p:sldId id="296" r:id="rId40"/>
    <p:sldId id="293" r:id="rId41"/>
    <p:sldId id="297" r:id="rId42"/>
    <p:sldId id="266" r:id="rId43"/>
    <p:sldId id="26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101" autoAdjust="0"/>
  </p:normalViewPr>
  <p:slideViewPr>
    <p:cSldViewPr snapToGrid="0" snapToObjects="1">
      <p:cViewPr varScale="1">
        <p:scale>
          <a:sx n="103" d="100"/>
          <a:sy n="103" d="100"/>
        </p:scale>
        <p:origin x="-1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AB777-CE2A-6444-B063-09485DDE87C3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B85BB-501C-7142-A06D-84AF93742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5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Mostly</a:t>
            </a:r>
            <a:r>
              <a:rPr lang="en-US" baseline="0" dirty="0" smtClean="0"/>
              <a:t> like any database you know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can store JSON … HEYA!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Lets</a:t>
            </a:r>
            <a:r>
              <a:rPr lang="en-US" baseline="0" dirty="0" smtClean="0"/>
              <a:t> finally see some C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26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bucket.js</a:t>
            </a:r>
            <a:endParaRPr lang="en-US" dirty="0" smtClean="0"/>
          </a:p>
          <a:p>
            <a:r>
              <a:rPr lang="en-US" dirty="0" smtClean="0"/>
              <a:t>- new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CBpp</a:t>
            </a:r>
            <a:r>
              <a:rPr lang="en-US" baseline="0" dirty="0" smtClean="0"/>
              <a:t>(…) where does it come from?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5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Ok</a:t>
            </a:r>
            <a:r>
              <a:rPr lang="en-US" baseline="0" dirty="0" smtClean="0"/>
              <a:t> so there is a binding still </a:t>
            </a:r>
            <a:r>
              <a:rPr lang="en-US" baseline="0" dirty="0" err="1" smtClean="0"/>
              <a:t>bucket.js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we now search where it comes from we will see it </a:t>
            </a:r>
            <a:r>
              <a:rPr lang="en-US" baseline="0" dirty="0" err="1" smtClean="0"/>
              <a:t>unltimatly</a:t>
            </a:r>
            <a:r>
              <a:rPr lang="en-US" baseline="0" dirty="0" smtClean="0"/>
              <a:t> comes form </a:t>
            </a:r>
            <a:r>
              <a:rPr lang="en-US" baseline="0" dirty="0" err="1" smtClean="0"/>
              <a:t>binding.cc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loads </a:t>
            </a:r>
            <a:r>
              <a:rPr lang="en-US" baseline="0" dirty="0" err="1" smtClean="0"/>
              <a:t>couchbase_impl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47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take a look what happens in the </a:t>
            </a:r>
            <a:r>
              <a:rPr lang="en-US" dirty="0" err="1" smtClean="0"/>
              <a:t>binding.cc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function is probably called when we load it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new function is set…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Ok so new does a bunch of stuff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 would have</a:t>
            </a:r>
            <a:r>
              <a:rPr lang="en-US" baseline="0" dirty="0" smtClean="0"/>
              <a:t> loved to show you more of the internals of </a:t>
            </a:r>
            <a:r>
              <a:rPr lang="en-US" baseline="0" dirty="0" err="1" smtClean="0"/>
              <a:t>couchnode</a:t>
            </a:r>
            <a:r>
              <a:rPr lang="en-US" baseline="0" dirty="0" smtClean="0"/>
              <a:t> but I think this is not really helpful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lets rather look at how to read </a:t>
            </a:r>
            <a:r>
              <a:rPr lang="en-US" baseline="0" dirty="0" err="1" smtClean="0"/>
              <a:t>couchnode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exploreing</a:t>
            </a:r>
            <a:r>
              <a:rPr lang="en-US" baseline="0" dirty="0" smtClean="0"/>
              <a:t> how to build a native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code</a:t>
            </a:r>
            <a:r>
              <a:rPr lang="en-US" dirty="0" smtClean="0"/>
              <a:t>!</a:t>
            </a:r>
          </a:p>
          <a:p>
            <a:r>
              <a:rPr lang="en-US" dirty="0" smtClean="0"/>
              <a:t>---------------------------------------------------------------------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extension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-g node-gyp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binding.gyp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"targets": 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target_name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"hello",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"sources": [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hello.cc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node-gyp rebuild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index.js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hello = require("./build/Release/hello")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hello.world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node-gyp rebuild &amp;&amp;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index.js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hello.cc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&lt;v8.h&gt;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namespace v8;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Handle&lt;Value&gt; world(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Arguments&amp;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HandleScope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scope;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return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scope.Close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(String::New("hello world"));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(Handle&lt;Object&gt; target)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NODE_SET_METHOD(target, "world", world);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NODE_MODULE(hello,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binding.gyp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nan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"targets": 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target_name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"hello",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"sources": [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hello.cc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],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include_dirs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[ "&lt;!(node -e \"require('nan')\")"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hello.cc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&lt;v8.h&gt;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nan.h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namespace v8;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NAN_METHOD(world)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NanScope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NanReturnValue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(String::New("hello world"));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(Handle&lt;Object&gt; target)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NODE_SET_METHOD(target, "world", world);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NODE_MODULE(hello,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Method </a:t>
            </a:r>
            <a:r>
              <a:rPr lang="en-US" dirty="0" err="1" smtClean="0"/>
              <a:t>signiture</a:t>
            </a:r>
            <a:r>
              <a:rPr lang="en-US" dirty="0" smtClean="0"/>
              <a:t> changed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bunch of other stuff changed… so better move to nan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Couchnode</a:t>
            </a:r>
            <a:r>
              <a:rPr lang="en-US" baseline="0" dirty="0" smtClean="0"/>
              <a:t> moved all the missing parts over as well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Big</a:t>
            </a:r>
            <a:r>
              <a:rPr lang="en-US" baseline="0" dirty="0" smtClean="0"/>
              <a:t> thanks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Vagg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1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Ask audience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Hail to the Macro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Gets rid of the differences between 0.10 and 0.11 yay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Define methods with NAN_METHOD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NanScope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hande</a:t>
            </a:r>
            <a:r>
              <a:rPr lang="en-US" baseline="0" dirty="0" smtClean="0"/>
              <a:t> the scope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6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Lets look at some more parts of building</a:t>
            </a:r>
            <a:r>
              <a:rPr lang="en-US" baseline="0" dirty="0" smtClean="0"/>
              <a:t> an extension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Dynamic</a:t>
            </a:r>
            <a:r>
              <a:rPr lang="en-US" baseline="0" dirty="0" smtClean="0"/>
              <a:t> linker being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20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Make sure to</a:t>
            </a:r>
            <a:r>
              <a:rPr lang="en-US" baseline="0" dirty="0" smtClean="0"/>
              <a:t> declare that, not really a node thing but easily missed, and the linker as always is hardly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62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You need to do the extraction yourself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You need to get the right</a:t>
            </a:r>
            <a:r>
              <a:rPr lang="en-US" baseline="0" dirty="0" smtClean="0"/>
              <a:t> types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Look you can even have a 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6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Call the callback is straight forward really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need to provide the context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you are ready for </a:t>
            </a:r>
            <a:r>
              <a:rPr lang="en-US" baseline="0" dirty="0" err="1" smtClean="0"/>
              <a:t>async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Just don’t touch v8 from outside the main thread!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18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holds a reference to 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so we can use it for our connection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Extract the arguments (</a:t>
            </a:r>
            <a:r>
              <a:rPr lang="en-US" baseline="0" dirty="0" err="1" smtClean="0"/>
              <a:t>ParseKey</a:t>
            </a:r>
            <a:r>
              <a:rPr lang="en-US" baseline="0" dirty="0" smtClean="0"/>
              <a:t>… and following mainly just do this and check the type)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Store the arguments in the way libcouchbase expect them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36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Save off the callback (</a:t>
            </a:r>
            <a:r>
              <a:rPr lang="en-US" baseline="0" dirty="0" err="1" smtClean="0"/>
              <a:t>ParseCookie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Call libcouchbase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Return and let libcouchbase handle the get and call the 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0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And</a:t>
            </a:r>
            <a:r>
              <a:rPr lang="en-US" baseline="0" dirty="0" smtClean="0"/>
              <a:t> why you shouldn’t modify it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Or really</a:t>
            </a:r>
            <a:r>
              <a:rPr lang="en-US" baseline="0" dirty="0" smtClean="0"/>
              <a:t> look at it… it’s just an </a:t>
            </a:r>
            <a:r>
              <a:rPr lang="en-US" baseline="0" dirty="0" err="1" smtClean="0"/>
              <a:t>opague</a:t>
            </a:r>
            <a:r>
              <a:rPr lang="en-US" baseline="0" dirty="0" smtClean="0"/>
              <a:t> value seriously!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50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Come to </a:t>
            </a:r>
            <a:r>
              <a:rPr lang="en-US" dirty="0" err="1" smtClean="0"/>
              <a:t>spanconf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All about</a:t>
            </a:r>
            <a:r>
              <a:rPr lang="en-US" baseline="0" dirty="0" smtClean="0"/>
              <a:t> handling scale, for data and applications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Speed, data analysis, and how the grey beards do it (</a:t>
            </a:r>
            <a:r>
              <a:rPr lang="en-US" baseline="0" dirty="0" err="1" smtClean="0"/>
              <a:t>Erlang</a:t>
            </a:r>
            <a:r>
              <a:rPr lang="en-US" baseline="0" dirty="0" smtClean="0"/>
              <a:t>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8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node-</a:t>
            </a:r>
            <a:r>
              <a:rPr lang="en-US" dirty="0" err="1" smtClean="0"/>
              <a:t>mysql</a:t>
            </a:r>
            <a:r>
              <a:rPr lang="en-US" dirty="0" smtClean="0"/>
              <a:t> is</a:t>
            </a:r>
            <a:r>
              <a:rPr lang="en-US" baseline="0" dirty="0" smtClean="0"/>
              <a:t> at about the same level as </a:t>
            </a:r>
            <a:r>
              <a:rPr lang="en-US" baseline="0" dirty="0" err="1" smtClean="0"/>
              <a:t>libmysql</a:t>
            </a:r>
            <a:r>
              <a:rPr lang="en-US" baseline="0" dirty="0" smtClean="0"/>
              <a:t> based drivers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Felix </a:t>
            </a:r>
            <a:r>
              <a:rPr lang="en-US" baseline="0" dirty="0" err="1" smtClean="0"/>
              <a:t>Geissendörfer</a:t>
            </a:r>
            <a:r>
              <a:rPr lang="en-US" baseline="0" dirty="0" smtClean="0"/>
              <a:t> talked about that the difference is not that big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Moving objects across the </a:t>
            </a:r>
            <a:r>
              <a:rPr lang="en-US" baseline="0" dirty="0" err="1" smtClean="0"/>
              <a:t>boundry</a:t>
            </a:r>
            <a:r>
              <a:rPr lang="en-US" baseline="0" dirty="0" smtClean="0"/>
              <a:t> is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3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Well if you think so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It’s a matter of taste I guess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Sorry no JavaScript in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There is FFI but it has significant overhead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Using FFI outside</a:t>
            </a:r>
            <a:r>
              <a:rPr lang="en-US" baseline="0" dirty="0" smtClean="0"/>
              <a:t> your own stuff is difficult (different machines and compilers and </a:t>
            </a:r>
            <a:r>
              <a:rPr lang="en-US" baseline="0" dirty="0" smtClean="0"/>
              <a:t>compatibility)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8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Ok everybody knows</a:t>
            </a:r>
            <a:r>
              <a:rPr lang="en-US" baseline="0" dirty="0" smtClean="0"/>
              <a:t> everything now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Founders were users and </a:t>
            </a:r>
            <a:r>
              <a:rPr lang="en-US" dirty="0" err="1" smtClean="0"/>
              <a:t>contributers</a:t>
            </a:r>
            <a:r>
              <a:rPr lang="en-US" dirty="0" smtClean="0"/>
              <a:t> to </a:t>
            </a:r>
            <a:r>
              <a:rPr lang="en-US" dirty="0" err="1" smtClean="0"/>
              <a:t>memcached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They build </a:t>
            </a:r>
            <a:r>
              <a:rPr lang="en-US" dirty="0" err="1" smtClean="0"/>
              <a:t>membase</a:t>
            </a:r>
            <a:r>
              <a:rPr lang="en-US" dirty="0" smtClean="0"/>
              <a:t> -&gt; make </a:t>
            </a:r>
            <a:r>
              <a:rPr lang="en-US" dirty="0" err="1" smtClean="0"/>
              <a:t>memcache</a:t>
            </a:r>
            <a:r>
              <a:rPr lang="en-US" baseline="0" dirty="0" smtClean="0"/>
              <a:t> persistent and useable as a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Merge with </a:t>
            </a:r>
            <a:r>
              <a:rPr lang="en-US" baseline="0" dirty="0" err="1" smtClean="0"/>
              <a:t>Couchone</a:t>
            </a:r>
            <a:r>
              <a:rPr lang="en-US" baseline="0" dirty="0" smtClean="0"/>
              <a:t> to build Couchbase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5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Build in </a:t>
            </a:r>
            <a:r>
              <a:rPr lang="en-US" dirty="0" err="1" smtClean="0"/>
              <a:t>Memcache</a:t>
            </a:r>
            <a:r>
              <a:rPr lang="en-US" dirty="0" smtClean="0"/>
              <a:t> layer</a:t>
            </a:r>
            <a:r>
              <a:rPr lang="en-US" baseline="0" dirty="0" smtClean="0"/>
              <a:t> -&gt; most ops happen in RAM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CouchDB</a:t>
            </a:r>
            <a:r>
              <a:rPr lang="en-US" baseline="0" dirty="0" smtClean="0"/>
              <a:t> views for indexes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Ok let me show you quickly how to use the views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4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9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7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7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0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3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2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F33A4-54E2-FA45-8A2A-E5806C43A3C7}" type="datetimeFigureOut">
              <a:rPr lang="en-US" smtClean="0"/>
              <a:t>21/10/14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4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oTallNate/node-gyp" TargetMode="External"/><Relationship Id="rId4" Type="http://schemas.openxmlformats.org/officeDocument/2006/relationships/hyperlink" Target="https://github.com/rvagg/nan" TargetMode="External"/><Relationship Id="rId5" Type="http://schemas.openxmlformats.org/officeDocument/2006/relationships/hyperlink" Target="https://github.com/couchbase/couchnode" TargetMode="External"/><Relationship Id="rId6" Type="http://schemas.openxmlformats.org/officeDocument/2006/relationships/hyperlink" Target="http://www.couchbase.com/communities/nodejs" TargetMode="External"/><Relationship Id="rId7" Type="http://schemas.openxmlformats.org/officeDocument/2006/relationships/hyperlink" Target="https://github.com/sideshowcoder/nurmu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kaefer/node-cpp-modul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Node, native code and Couchnode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8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Couchnode is one of those cases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Based on libcouchbase + 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Quick: What’s Couchbase?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2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Document Database.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5" name="Picture 4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7" name="Picture 6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Focus on Performance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llow flexibility by running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1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it from 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-couch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144000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here?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9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8-27 at 14.34.48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r="866"/>
          <a:stretch>
            <a:fillRect/>
          </a:stretch>
        </p:blipFill>
        <p:spPr>
          <a:xfrm>
            <a:off x="-1" y="1035723"/>
            <a:ext cx="9150463" cy="5032402"/>
          </a:xfrm>
        </p:spPr>
      </p:pic>
    </p:spTree>
    <p:extLst>
      <p:ext uri="{BB962C8B-B14F-4D97-AF65-F5344CB8AC3E}">
        <p14:creationId xmlns:p14="http://schemas.microsoft.com/office/powerpoint/2010/main" val="30234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4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13"/>
            <a:ext cx="9170167" cy="39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t-the-new-fu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202"/>
            <a:ext cx="9144000" cy="22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Seriously I like to show code</a:t>
            </a:r>
            <a:endParaRPr lang="en-US" dirty="0"/>
          </a:p>
        </p:txBody>
      </p:sp>
      <p:pic>
        <p:nvPicPr>
          <p:cNvPr id="6" name="Picture Placeholder 5" descr="Screen Shot 2014-08-27 at 14.40.45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976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But this starts to be a little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hello world of extension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0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0.10 </a:t>
            </a:r>
            <a:r>
              <a:rPr lang="en-US" dirty="0" err="1" smtClean="0"/>
              <a:t>vs</a:t>
            </a:r>
            <a:r>
              <a:rPr lang="en-US" dirty="0" smtClean="0"/>
              <a:t> 0.11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Everything changes, welcome to the world of 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1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Rod </a:t>
            </a:r>
            <a:r>
              <a:rPr lang="en-US" dirty="0" err="1" smtClean="0"/>
              <a:t>Vagg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 descr="Screen Shot 2014-10-21 at 15.4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7"/>
            <a:ext cx="8248346" cy="45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1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27 at 15.1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062"/>
            <a:ext cx="9144000" cy="20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6.3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091"/>
            <a:ext cx="9144000" cy="35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5.17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3" y="0"/>
            <a:ext cx="8216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and native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C/C++ from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6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explore it by wrapping a C lib for murmur3 hashing</a:t>
            </a:r>
          </a:p>
        </p:txBody>
      </p:sp>
    </p:spTree>
    <p:extLst>
      <p:ext uri="{BB962C8B-B14F-4D97-AF65-F5344CB8AC3E}">
        <p14:creationId xmlns:p14="http://schemas.microsoft.com/office/powerpoint/2010/main" val="18383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C</a:t>
            </a:r>
            <a:endParaRPr lang="en-US" dirty="0"/>
          </a:p>
        </p:txBody>
      </p:sp>
      <p:pic>
        <p:nvPicPr>
          <p:cNvPr id="6" name="Content Placeholder 5" descr="linker-help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31" b="-24131"/>
          <a:stretch>
            <a:fillRect/>
          </a:stretch>
        </p:blipFill>
        <p:spPr>
          <a:xfrm>
            <a:off x="-7487" y="1600200"/>
            <a:ext cx="9151487" cy="5032965"/>
          </a:xfrm>
        </p:spPr>
      </p:pic>
    </p:spTree>
    <p:extLst>
      <p:ext uri="{BB962C8B-B14F-4D97-AF65-F5344CB8AC3E}">
        <p14:creationId xmlns:p14="http://schemas.microsoft.com/office/powerpoint/2010/main" val="113337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rapping-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83" b="-20983"/>
          <a:stretch>
            <a:fillRect/>
          </a:stretch>
        </p:blipFill>
        <p:spPr>
          <a:xfrm>
            <a:off x="0" y="925964"/>
            <a:ext cx="9144000" cy="502884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Arguments and callbacks</a:t>
            </a:r>
            <a:endParaRPr lang="en-US" dirty="0"/>
          </a:p>
        </p:txBody>
      </p:sp>
      <p:pic>
        <p:nvPicPr>
          <p:cNvPr id="4" name="Content Placeholder 3" descr="callback-fun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80" b="-45380"/>
          <a:stretch>
            <a:fillRect/>
          </a:stretch>
        </p:blipFill>
        <p:spPr>
          <a:xfrm>
            <a:off x="-7487" y="1417638"/>
            <a:ext cx="9150461" cy="5032401"/>
          </a:xfrm>
        </p:spPr>
      </p:pic>
    </p:spTree>
    <p:extLst>
      <p:ext uri="{BB962C8B-B14F-4D97-AF65-F5344CB8AC3E}">
        <p14:creationId xmlns:p14="http://schemas.microsoft.com/office/powerpoint/2010/main" val="25949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allbacks-arg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65" b="-38565"/>
          <a:stretch>
            <a:fillRect/>
          </a:stretch>
        </p:blipFill>
        <p:spPr>
          <a:xfrm>
            <a:off x="-1" y="1417638"/>
            <a:ext cx="9121951" cy="5016721"/>
          </a:xfrm>
        </p:spPr>
      </p:pic>
    </p:spTree>
    <p:extLst>
      <p:ext uri="{BB962C8B-B14F-4D97-AF65-F5344CB8AC3E}">
        <p14:creationId xmlns:p14="http://schemas.microsoft.com/office/powerpoint/2010/main" val="34463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l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831"/>
            <a:ext cx="9144000" cy="3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couchnode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 finish of…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0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on a GET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8-27 at 15.50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35"/>
            <a:ext cx="9144000" cy="53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5.5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621"/>
            <a:ext cx="9144000" cy="33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would I want to do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0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cas</a:t>
            </a:r>
            <a:r>
              <a:rPr lang="en-US" dirty="0" smtClean="0"/>
              <a:t> an Array?</a:t>
            </a:r>
            <a:endParaRPr lang="en-US" dirty="0"/>
          </a:p>
        </p:txBody>
      </p:sp>
      <p:pic>
        <p:nvPicPr>
          <p:cNvPr id="6" name="Content Placeholder 5" descr="why-is-cas-an-array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89" b="-31689"/>
          <a:stretch>
            <a:fillRect/>
          </a:stretch>
        </p:blipFill>
        <p:spPr>
          <a:xfrm>
            <a:off x="-35998" y="1600200"/>
            <a:ext cx="9179998" cy="5048645"/>
          </a:xfrm>
        </p:spPr>
      </p:pic>
    </p:spTree>
    <p:extLst>
      <p:ext uri="{BB962C8B-B14F-4D97-AF65-F5344CB8AC3E}">
        <p14:creationId xmlns:p14="http://schemas.microsoft.com/office/powerpoint/2010/main" val="41660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</a:t>
            </a:r>
            <a:r>
              <a:rPr lang="en-US" dirty="0" err="1"/>
              <a:t>s</a:t>
            </a:r>
            <a:r>
              <a:rPr lang="en-US" dirty="0" err="1" smtClean="0"/>
              <a:t>panconf.io</a:t>
            </a:r>
            <a:endParaRPr lang="en-US" dirty="0"/>
          </a:p>
        </p:txBody>
      </p:sp>
      <p:pic>
        <p:nvPicPr>
          <p:cNvPr id="4" name="Picture 3" descr="Screen Shot 2014-10-21 at 15.48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6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https://github.com/</a:t>
            </a:r>
            <a:r>
              <a:rPr lang="en-US" sz="2800" dirty="0" err="1" smtClean="0">
                <a:hlinkClick r:id="rId2"/>
              </a:rPr>
              <a:t>kkaefer</a:t>
            </a:r>
            <a:r>
              <a:rPr lang="en-US" sz="2800" dirty="0" smtClean="0">
                <a:hlinkClick r:id="rId2"/>
              </a:rPr>
              <a:t>/node-</a:t>
            </a:r>
            <a:r>
              <a:rPr lang="en-US" sz="2800" dirty="0" err="1" smtClean="0">
                <a:hlinkClick r:id="rId2"/>
              </a:rPr>
              <a:t>cpp</a:t>
            </a:r>
            <a:r>
              <a:rPr lang="en-US" sz="2800" dirty="0" smtClean="0">
                <a:hlinkClick r:id="rId2"/>
              </a:rPr>
              <a:t>-modules</a:t>
            </a:r>
            <a:endParaRPr lang="en-US" sz="2800" dirty="0" smtClean="0"/>
          </a:p>
          <a:p>
            <a:r>
              <a:rPr lang="en-US" sz="2800" dirty="0" smtClean="0">
                <a:hlinkClick r:id="rId3"/>
              </a:rPr>
              <a:t>https://github.com/</a:t>
            </a:r>
            <a:r>
              <a:rPr lang="en-US" sz="2800" dirty="0" err="1" smtClean="0">
                <a:hlinkClick r:id="rId3"/>
              </a:rPr>
              <a:t>TooTallNate</a:t>
            </a:r>
            <a:r>
              <a:rPr lang="en-US" sz="2800" dirty="0" smtClean="0">
                <a:hlinkClick r:id="rId3"/>
              </a:rPr>
              <a:t>/node-gyp</a:t>
            </a:r>
            <a:endParaRPr lang="en-US" sz="2800" dirty="0" smtClean="0"/>
          </a:p>
          <a:p>
            <a:r>
              <a:rPr lang="en-US" sz="2800" dirty="0" smtClean="0">
                <a:hlinkClick r:id="rId4"/>
              </a:rPr>
              <a:t>https://github.com/rvagg/nan</a:t>
            </a:r>
            <a:endParaRPr lang="en-US" sz="2800" dirty="0" smtClean="0"/>
          </a:p>
          <a:p>
            <a:r>
              <a:rPr lang="en-US" sz="2800" dirty="0" smtClean="0">
                <a:hlinkClick r:id="rId5"/>
              </a:rPr>
              <a:t>https://github.com/couchbase/couchnode</a:t>
            </a:r>
            <a:endParaRPr lang="en-US" sz="2800" dirty="0" smtClean="0"/>
          </a:p>
          <a:p>
            <a:r>
              <a:rPr lang="en-US" sz="2800" dirty="0" smtClean="0">
                <a:hlinkClick r:id="rId6"/>
              </a:rPr>
              <a:t>http://www.couchbase.com/communities/nodejs</a:t>
            </a:r>
            <a:endParaRPr lang="en-US" sz="2800" dirty="0" smtClean="0"/>
          </a:p>
          <a:p>
            <a:r>
              <a:rPr lang="en-US" sz="2800" dirty="0" smtClean="0">
                <a:hlinkClick r:id="rId7"/>
              </a:rPr>
              <a:t>https://github.com/sideshowcoder/nurmur/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338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Of course Speed!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Nope…</a:t>
            </a:r>
            <a:endParaRPr lang="en-US" dirty="0"/>
          </a:p>
        </p:txBody>
      </p:sp>
      <p:pic>
        <p:nvPicPr>
          <p:cNvPr id="5" name="Picture Placeholder 4" descr="faster-than-c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1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 </a:t>
            </a:r>
            <a:r>
              <a:rPr lang="en-US" dirty="0" smtClean="0"/>
              <a:t>is cool!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 and C++ </a:t>
            </a:r>
            <a:r>
              <a:rPr lang="en-US" dirty="0" smtClean="0"/>
              <a:t>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8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3q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18"/>
            <a:ext cx="9144000" cy="6002437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22313" y="2705500"/>
            <a:ext cx="7772400" cy="13620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/>
                <a:cs typeface="Arial Black"/>
              </a:rPr>
              <a:t>Depends on your point of view…</a:t>
            </a:r>
            <a:endParaRPr lang="en-US" sz="4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3551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 library from node.js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the best reason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905</Words>
  <Application>Microsoft Macintosh PowerPoint</Application>
  <PresentationFormat>On-screen Show (4:3)</PresentationFormat>
  <Paragraphs>205</Paragraphs>
  <Slides>43</Slides>
  <Notes>29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Node, native code and Couchnode</vt:lpstr>
      <vt:lpstr>Philipp Fehre</vt:lpstr>
      <vt:lpstr>Node.js and native code</vt:lpstr>
      <vt:lpstr>Why would I want to do this?</vt:lpstr>
      <vt:lpstr>Of course Speed!</vt:lpstr>
      <vt:lpstr>Nope…</vt:lpstr>
      <vt:lpstr>C is cool!</vt:lpstr>
      <vt:lpstr>PowerPoint Presentation</vt:lpstr>
      <vt:lpstr>Using a C library from node.js</vt:lpstr>
      <vt:lpstr>Couchnode is one of those cases</vt:lpstr>
      <vt:lpstr>Quick: What’s Couchbase?</vt:lpstr>
      <vt:lpstr>A Document Database.</vt:lpstr>
      <vt:lpstr>PowerPoint Presentation</vt:lpstr>
      <vt:lpstr>Focus on Performance</vt:lpstr>
      <vt:lpstr>PowerPoint Presentation</vt:lpstr>
      <vt:lpstr>Using it from node.js</vt:lpstr>
      <vt:lpstr>PowerPoint Presentation</vt:lpstr>
      <vt:lpstr>PowerPoint Presentation</vt:lpstr>
      <vt:lpstr>What happens here?</vt:lpstr>
      <vt:lpstr>PowerPoint Presentation</vt:lpstr>
      <vt:lpstr>PowerPoint Presentation</vt:lpstr>
      <vt:lpstr>PowerPoint Presentation</vt:lpstr>
      <vt:lpstr>Seriously I like to show code</vt:lpstr>
      <vt:lpstr>The hello world of extension</vt:lpstr>
      <vt:lpstr>0.10 vs 0.11</vt:lpstr>
      <vt:lpstr>Thanks Rod Vagg!</vt:lpstr>
      <vt:lpstr>PowerPoint Presentation</vt:lpstr>
      <vt:lpstr>PowerPoint Presentation</vt:lpstr>
      <vt:lpstr>PowerPoint Presentation</vt:lpstr>
      <vt:lpstr>What could go wrong?</vt:lpstr>
      <vt:lpstr>Wrapping C</vt:lpstr>
      <vt:lpstr>PowerPoint Presentation</vt:lpstr>
      <vt:lpstr>Arguments and callbacks</vt:lpstr>
      <vt:lpstr>PowerPoint Presentation</vt:lpstr>
      <vt:lpstr>PowerPoint Presentation</vt:lpstr>
      <vt:lpstr>Some more couchnode</vt:lpstr>
      <vt:lpstr>What happens on a GET</vt:lpstr>
      <vt:lpstr>PowerPoint Presentation</vt:lpstr>
      <vt:lpstr>PowerPoint Presentation</vt:lpstr>
      <vt:lpstr>Why is cas an Array?</vt:lpstr>
      <vt:lpstr>Checkout spanconf.io</vt:lpstr>
      <vt:lpstr>Thank you!</vt:lpstr>
      <vt:lpstr>Links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Fehre</dc:creator>
  <cp:lastModifiedBy>Philipp Fehre</cp:lastModifiedBy>
  <cp:revision>87</cp:revision>
  <cp:lastPrinted>2014-08-27T15:47:59Z</cp:lastPrinted>
  <dcterms:created xsi:type="dcterms:W3CDTF">2014-08-27T10:57:26Z</dcterms:created>
  <dcterms:modified xsi:type="dcterms:W3CDTF">2014-10-21T14:49:57Z</dcterms:modified>
</cp:coreProperties>
</file>